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414FD8-2511-E045-8671-94EB1B92E90A}" v="715" dt="2024-11-11T01:22:04.9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Badminton Serve Data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Jason Baillargeon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10A73-18C3-A002-F22A-46BA9C844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Combined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96AC3-A27C-5430-3458-60568B219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684 out of 1,008 Badminton serve attempts were successful across all students. (67.86%)</a:t>
            </a:r>
          </a:p>
          <a:p>
            <a:r>
              <a:rPr lang="en-US" dirty="0"/>
              <a:t>46 out of 48 students passed the assessment. (12 out of 21 attempts)</a:t>
            </a:r>
          </a:p>
          <a:p>
            <a:r>
              <a:rPr lang="en-US" dirty="0"/>
              <a:t>2 students were absent.</a:t>
            </a:r>
          </a:p>
          <a:p>
            <a:r>
              <a:rPr lang="en-US" dirty="0"/>
              <a:t>47 out of 48 students displayed all cues (foot forward opposite of serving hand, hold shuttle below the serving elbow, follow through.)</a:t>
            </a:r>
          </a:p>
          <a:p>
            <a:r>
              <a:rPr lang="en-US" dirty="0"/>
              <a:t>100% of female students passed the assessment. (15 out of 15)</a:t>
            </a:r>
          </a:p>
          <a:p>
            <a:r>
              <a:rPr lang="en-US" dirty="0"/>
              <a:t>31 of 33 Males passed the assessment (93.9%)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418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B57FB-3165-7055-79E0-418F38153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HPE 240 9 AM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8084F-70F5-CAC6-3DB2-405E4B6F4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280 out of 399 Badminton serve attempts were successful. (70.2%)</a:t>
            </a:r>
          </a:p>
          <a:p>
            <a:r>
              <a:rPr lang="en-US" dirty="0"/>
              <a:t>18 out of 19 participating students passed the assessment of 12 out of 21 successful serves (94.7%)</a:t>
            </a:r>
          </a:p>
          <a:p>
            <a:r>
              <a:rPr lang="en-US" dirty="0"/>
              <a:t>1 Student was absent.</a:t>
            </a:r>
          </a:p>
          <a:p>
            <a:r>
              <a:rPr lang="en-US" dirty="0"/>
              <a:t>All 19 students displayed all cues (foot forward opposite of serving hand, hold shuttle below the serving elbow, follow through.)</a:t>
            </a:r>
          </a:p>
          <a:p>
            <a:r>
              <a:rPr lang="en-US" dirty="0"/>
              <a:t>5 out of 5 females passed the assessment.</a:t>
            </a:r>
          </a:p>
          <a:p>
            <a:r>
              <a:rPr lang="en-US" dirty="0"/>
              <a:t>13 out of 14 males passed the assessment.</a:t>
            </a:r>
          </a:p>
        </p:txBody>
      </p:sp>
    </p:spTree>
    <p:extLst>
      <p:ext uri="{BB962C8B-B14F-4D97-AF65-F5344CB8AC3E}">
        <p14:creationId xmlns:p14="http://schemas.microsoft.com/office/powerpoint/2010/main" val="2586869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59946-2420-B624-8CEB-0A56F0E47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HPE 240 10 AM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66576-2AD5-C0E8-B4F4-FFA1C475D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/>
              <a:t>193 out of 294 Badminton serves were successful. (65.6%)</a:t>
            </a:r>
          </a:p>
          <a:p>
            <a:r>
              <a:rPr lang="en-US" dirty="0"/>
              <a:t>13 out of 14 students passed the assessment of 12 out of 21 successful Badminton serves.</a:t>
            </a:r>
          </a:p>
          <a:p>
            <a:r>
              <a:rPr lang="en-US" dirty="0"/>
              <a:t>1 Student was absent.</a:t>
            </a:r>
          </a:p>
          <a:p>
            <a:r>
              <a:rPr lang="en-US" dirty="0"/>
              <a:t>13 out of 14 students displayed all cues (foot forward opposite of serving hand, hold shuttle below the serving elbow, follow through.)</a:t>
            </a:r>
          </a:p>
          <a:p>
            <a:r>
              <a:rPr lang="en-US" dirty="0"/>
              <a:t>1 Student did not display any cues, but still passed the assessment.</a:t>
            </a:r>
          </a:p>
          <a:p>
            <a:r>
              <a:rPr lang="en-US" dirty="0"/>
              <a:t>3 out of 3 females passed the assessment.</a:t>
            </a:r>
          </a:p>
          <a:p>
            <a:r>
              <a:rPr lang="en-US"/>
              <a:t>10 out of 11 males passed the assessment.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173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89397-6F43-0B0E-3696-A232CB9BF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HPE 335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D5E8D-586B-D5B1-98AC-2A42D2A39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211 out of 315 Badminton serves were successful. (67%)</a:t>
            </a:r>
          </a:p>
          <a:p>
            <a:r>
              <a:rPr lang="en-US"/>
              <a:t>15 out of 15 students passed the assessment of 12 out of 21 successful badminton serves.</a:t>
            </a:r>
          </a:p>
          <a:p>
            <a:r>
              <a:rPr lang="en-US"/>
              <a:t>15 out of 15 students displayed all cues </a:t>
            </a:r>
            <a:r>
              <a:rPr lang="en-US" sz="2600"/>
              <a:t>(foot forward opposite of serving hand, hold shuttle below the serving elbow, follow through.</a:t>
            </a:r>
            <a:r>
              <a:rPr lang="en-US" sz="2600" dirty="0"/>
              <a:t>)</a:t>
            </a:r>
          </a:p>
          <a:p>
            <a:r>
              <a:rPr lang="en-US" sz="2600"/>
              <a:t>7 out of 7 females passed the assessment.</a:t>
            </a:r>
            <a:endParaRPr lang="en-US" sz="2600" dirty="0"/>
          </a:p>
          <a:p>
            <a:r>
              <a:rPr lang="en-US" sz="2600"/>
              <a:t>8 out of 8 males passed the assessment.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81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Badminton Serve Data Analysis</vt:lpstr>
      <vt:lpstr>All Combined Data</vt:lpstr>
      <vt:lpstr>HPE 240 9 AM Data</vt:lpstr>
      <vt:lpstr>HPE 240 10 AM Data</vt:lpstr>
      <vt:lpstr>HPE 335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145</cp:revision>
  <dcterms:created xsi:type="dcterms:W3CDTF">2024-11-10T22:34:52Z</dcterms:created>
  <dcterms:modified xsi:type="dcterms:W3CDTF">2024-11-11T01:48:38Z</dcterms:modified>
</cp:coreProperties>
</file>